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4" r:id="rId3"/>
    <p:sldId id="267" r:id="rId4"/>
    <p:sldId id="265" r:id="rId5"/>
    <p:sldId id="266" r:id="rId6"/>
    <p:sldId id="268" r:id="rId7"/>
    <p:sldId id="258" r:id="rId8"/>
    <p:sldId id="261" r:id="rId9"/>
    <p:sldId id="262" r:id="rId10"/>
    <p:sldId id="263" r:id="rId11"/>
    <p:sldId id="269" r:id="rId12"/>
    <p:sldId id="270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D91EE-4D64-4C21-835C-D46FDF54F715}" type="datetimeFigureOut">
              <a:rPr lang="fr-FR" smtClean="0"/>
              <a:t>25/10/2015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93206-2826-483D-8EB2-0F1F02DC2C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7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1D-F460-49CD-A8B7-51053F98E3E5}" type="datetimeFigureOut">
              <a:rPr lang="fr-FR" smtClean="0"/>
              <a:t>25/10/2015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870B-1424-44E4-BBAC-C072610FD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629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762872" cy="806623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0"/>
            <a:ext cx="3779912" cy="1085592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3851920" y="1076742"/>
            <a:ext cx="5184576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9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6B91D-F460-49CD-A8B7-51053F98E3E5}" type="datetimeFigureOut">
              <a:rPr lang="fr-FR" smtClean="0"/>
              <a:t>25/10/2015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B870B-1424-44E4-BBAC-C072610FDB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8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7750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Tour de Table – 24/10/2015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7358" y="1844824"/>
            <a:ext cx="8546892" cy="42473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Attentes des membres :</a:t>
            </a:r>
          </a:p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dirty="0" smtClean="0">
                <a:solidFill>
                  <a:srgbClr val="0070C0"/>
                </a:solidFill>
              </a:rPr>
              <a:t>Sortie du club (cf. proposition)</a:t>
            </a:r>
          </a:p>
          <a:p>
            <a:pPr marL="285750" indent="-285750">
              <a:buFontTx/>
              <a:buChar char="-"/>
            </a:pPr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 smtClean="0">
                <a:solidFill>
                  <a:srgbClr val="0070C0"/>
                </a:solidFill>
              </a:rPr>
              <a:t>Connaissance </a:t>
            </a:r>
            <a:r>
              <a:rPr lang="fr-FR" dirty="0">
                <a:solidFill>
                  <a:srgbClr val="0070C0"/>
                </a:solidFill>
              </a:rPr>
              <a:t>du ciel , des constellations. Utilisation de </a:t>
            </a:r>
            <a:r>
              <a:rPr lang="fr-FR" dirty="0" err="1" smtClean="0">
                <a:solidFill>
                  <a:srgbClr val="0070C0"/>
                </a:solidFill>
              </a:rPr>
              <a:t>Stellarium</a:t>
            </a:r>
            <a:r>
              <a:rPr lang="fr-FR" dirty="0" smtClean="0">
                <a:solidFill>
                  <a:srgbClr val="0070C0"/>
                </a:solidFill>
              </a:rPr>
              <a:t>.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Expériences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Bases </a:t>
            </a:r>
            <a:r>
              <a:rPr lang="fr-FR" dirty="0">
                <a:solidFill>
                  <a:srgbClr val="0070C0"/>
                </a:solidFill>
              </a:rPr>
              <a:t>de l'optique / fonctionnement des instruments.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Ateliers :						</a:t>
            </a:r>
            <a:r>
              <a:rPr lang="fr-FR" dirty="0" smtClean="0">
                <a:solidFill>
                  <a:srgbClr val="00B050"/>
                </a:solidFill>
              </a:rPr>
              <a:t>Ateliers déjà prévus :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	Atelier </a:t>
            </a:r>
            <a:r>
              <a:rPr lang="fr-FR" dirty="0">
                <a:solidFill>
                  <a:srgbClr val="0070C0"/>
                </a:solidFill>
              </a:rPr>
              <a:t>spécial collimation</a:t>
            </a:r>
            <a:r>
              <a:rPr lang="fr-FR" dirty="0" smtClean="0">
                <a:solidFill>
                  <a:srgbClr val="0070C0"/>
                </a:solidFill>
              </a:rPr>
              <a:t>.				</a:t>
            </a:r>
            <a:r>
              <a:rPr lang="fr-FR" dirty="0" smtClean="0">
                <a:solidFill>
                  <a:srgbClr val="00B050"/>
                </a:solidFill>
              </a:rPr>
              <a:t>Débutants</a:t>
            </a: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	Atelier </a:t>
            </a:r>
            <a:r>
              <a:rPr lang="fr-FR" dirty="0">
                <a:solidFill>
                  <a:srgbClr val="0070C0"/>
                </a:solidFill>
              </a:rPr>
              <a:t>mise en </a:t>
            </a:r>
            <a:r>
              <a:rPr lang="fr-FR" dirty="0" smtClean="0">
                <a:solidFill>
                  <a:srgbClr val="0070C0"/>
                </a:solidFill>
              </a:rPr>
              <a:t>station				</a:t>
            </a:r>
            <a:r>
              <a:rPr lang="fr-FR" dirty="0" err="1" smtClean="0">
                <a:solidFill>
                  <a:srgbClr val="00B050"/>
                </a:solidFill>
              </a:rPr>
              <a:t>Pixinsight</a:t>
            </a:r>
            <a:r>
              <a:rPr lang="fr-FR" dirty="0" smtClean="0">
                <a:solidFill>
                  <a:srgbClr val="00B050"/>
                </a:solidFill>
              </a:rPr>
              <a:t> débutants</a:t>
            </a:r>
            <a:r>
              <a:rPr lang="fr-FR" dirty="0">
                <a:solidFill>
                  <a:srgbClr val="00B050"/>
                </a:solidFill>
              </a:rPr>
              <a:t/>
            </a:r>
            <a:br>
              <a:rPr lang="fr-FR" dirty="0">
                <a:solidFill>
                  <a:srgbClr val="00B05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	Observation </a:t>
            </a:r>
            <a:r>
              <a:rPr lang="fr-FR" dirty="0">
                <a:solidFill>
                  <a:srgbClr val="0070C0"/>
                </a:solidFill>
              </a:rPr>
              <a:t>solaire / pique nique </a:t>
            </a:r>
            <a:r>
              <a:rPr lang="fr-FR" dirty="0" smtClean="0">
                <a:solidFill>
                  <a:srgbClr val="0070C0"/>
                </a:solidFill>
              </a:rPr>
              <a:t>solaire		</a:t>
            </a:r>
            <a:r>
              <a:rPr lang="fr-FR" dirty="0" err="1" smtClean="0">
                <a:solidFill>
                  <a:srgbClr val="00B050"/>
                </a:solidFill>
              </a:rPr>
              <a:t>Pixinsight</a:t>
            </a:r>
            <a:r>
              <a:rPr lang="fr-FR" dirty="0" smtClean="0">
                <a:solidFill>
                  <a:srgbClr val="00B050"/>
                </a:solidFill>
              </a:rPr>
              <a:t> confirmés</a:t>
            </a:r>
            <a:r>
              <a:rPr lang="fr-FR" dirty="0">
                <a:solidFill>
                  <a:srgbClr val="0070C0"/>
                </a:solidFill>
              </a:rPr>
              <a:t/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	Atelier </a:t>
            </a:r>
            <a:r>
              <a:rPr lang="fr-FR" dirty="0">
                <a:solidFill>
                  <a:srgbClr val="0070C0"/>
                </a:solidFill>
              </a:rPr>
              <a:t>utilisation / réglage de PHD</a:t>
            </a:r>
            <a:br>
              <a:rPr lang="fr-FR" dirty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	Atelier </a:t>
            </a:r>
            <a:r>
              <a:rPr lang="fr-FR" dirty="0">
                <a:solidFill>
                  <a:srgbClr val="0070C0"/>
                </a:solidFill>
              </a:rPr>
              <a:t>photographie de l'ISS</a:t>
            </a:r>
            <a:endParaRPr lang="fr-FR" dirty="0" smtClean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26431" y="739032"/>
            <a:ext cx="2097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Le coin « bricolage »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16984" y="4180438"/>
            <a:ext cx="13966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0070C0"/>
                </a:solidFill>
              </a:rPr>
              <a:t>Optimisation</a:t>
            </a:r>
          </a:p>
          <a:p>
            <a:pPr algn="r"/>
            <a:r>
              <a:rPr lang="fr-FR" dirty="0" smtClean="0">
                <a:solidFill>
                  <a:srgbClr val="0070C0"/>
                </a:solidFill>
              </a:rPr>
              <a:t>de setup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203414"/>
            <a:ext cx="3883469" cy="287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80438"/>
            <a:ext cx="1687225" cy="252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26500" y="6340678"/>
            <a:ext cx="15297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 smtClean="0">
                <a:solidFill>
                  <a:srgbClr val="0070C0"/>
                </a:solidFill>
              </a:rPr>
              <a:t>Impression 3D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186937" cy="172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2" y="3573016"/>
            <a:ext cx="3471634" cy="231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97" y="4386971"/>
            <a:ext cx="1542666" cy="235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4935821"/>
            <a:ext cx="1862842" cy="17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39307" y="739032"/>
            <a:ext cx="1867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Animations Public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05374"/>
            <a:ext cx="3528392" cy="49925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0632"/>
            <a:ext cx="3534139" cy="265060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94" y="4581128"/>
            <a:ext cx="3409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68144" y="739032"/>
            <a:ext cx="22281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Séjours et WE du club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99284"/>
            <a:ext cx="4690997" cy="3518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5" y="1556792"/>
            <a:ext cx="3936437" cy="29523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23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6009" y="6285405"/>
            <a:ext cx="2005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Photo collaborative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64" y="882390"/>
            <a:ext cx="4464496" cy="57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6009" y="6285405"/>
            <a:ext cx="2005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Photo collaborative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85" y="0"/>
            <a:ext cx="91626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3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95482" y="771195"/>
            <a:ext cx="34832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Agrément TJMS (60cm) de </a:t>
            </a:r>
            <a:r>
              <a:rPr lang="fr-FR" dirty="0" err="1" smtClean="0">
                <a:solidFill>
                  <a:srgbClr val="0070C0"/>
                </a:solidFill>
              </a:rPr>
              <a:t>Buthiers</a:t>
            </a:r>
            <a:endParaRPr lang="fr-FR" dirty="0" smtClean="0">
              <a:solidFill>
                <a:srgbClr val="0070C0"/>
              </a:solidFill>
            </a:endParaRPr>
          </a:p>
          <a:p>
            <a:pPr algn="ctr"/>
            <a:r>
              <a:rPr lang="fr-FR" dirty="0" smtClean="0">
                <a:solidFill>
                  <a:srgbClr val="0070C0"/>
                </a:solidFill>
              </a:rPr>
              <a:t>Participation aux WERA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6204181" cy="46531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08920"/>
            <a:ext cx="3008185" cy="40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24128" y="1124744"/>
            <a:ext cx="2528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Recherche d’</a:t>
            </a:r>
            <a:r>
              <a:rPr lang="fr-FR" dirty="0" err="1" smtClean="0">
                <a:solidFill>
                  <a:srgbClr val="0070C0"/>
                </a:solidFill>
              </a:rPr>
              <a:t>Exoplanètes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4" y="2119841"/>
            <a:ext cx="3981450" cy="34004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82589"/>
            <a:ext cx="3437677" cy="343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4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78988" y="838453"/>
            <a:ext cx="27879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</a:rPr>
              <a:t>Expériences</a:t>
            </a:r>
          </a:p>
          <a:p>
            <a:pPr algn="ctr"/>
            <a:r>
              <a:rPr lang="fr-FR" dirty="0" smtClean="0">
                <a:solidFill>
                  <a:srgbClr val="0070C0"/>
                </a:solidFill>
              </a:rPr>
              <a:t>Evènements astronomiques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1" y="2276872"/>
            <a:ext cx="2592288" cy="34863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52370" y="5799049"/>
            <a:ext cx="157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Mesure de la période</a:t>
            </a:r>
          </a:p>
          <a:p>
            <a:r>
              <a:rPr lang="fr-FR" sz="1200" dirty="0" smtClean="0"/>
              <a:t>de rotation de la Terre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8287" y="1815207"/>
            <a:ext cx="2308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Mesure de la baisse de luminosité</a:t>
            </a:r>
          </a:p>
          <a:p>
            <a:r>
              <a:rPr lang="fr-FR" sz="1200" dirty="0" smtClean="0"/>
              <a:t>Lors de l’éclipse de soleil du 2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73" y="1830116"/>
            <a:ext cx="3446349" cy="243696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70" y="3322464"/>
            <a:ext cx="3131798" cy="244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7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1630819"/>
            <a:ext cx="40447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Sortie : visite de l’observatoire de </a:t>
            </a:r>
            <a:r>
              <a:rPr lang="fr-FR" dirty="0" err="1" smtClean="0">
                <a:solidFill>
                  <a:srgbClr val="0070C0"/>
                </a:solidFill>
              </a:rPr>
              <a:t>Nancay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7977"/>
            <a:ext cx="4463282" cy="295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32" y="1120872"/>
            <a:ext cx="3702256" cy="2452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4005064"/>
            <a:ext cx="3696410" cy="24482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25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15346" y="836712"/>
            <a:ext cx="5533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Propositions de sorties pour 2015 : faites vos suggestions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5940"/>
            <a:ext cx="43815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92" y="1361119"/>
            <a:ext cx="2095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53136"/>
            <a:ext cx="3238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508104" y="3140968"/>
            <a:ext cx="302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Planétarium historique (Zeiss)</a:t>
            </a:r>
          </a:p>
          <a:p>
            <a:r>
              <a:rPr lang="fr-FR" dirty="0" smtClean="0"/>
              <a:t>Petit musée</a:t>
            </a:r>
          </a:p>
          <a:p>
            <a:r>
              <a:rPr lang="fr-FR" dirty="0" smtClean="0"/>
              <a:t>Observatoire de Beine-</a:t>
            </a:r>
            <a:r>
              <a:rPr lang="fr-FR" dirty="0" err="1" smtClean="0"/>
              <a:t>Nauroy</a:t>
            </a:r>
            <a:endParaRPr lang="fr-FR" dirty="0" smtClean="0"/>
          </a:p>
          <a:p>
            <a:r>
              <a:rPr lang="fr-FR" dirty="0" smtClean="0"/>
              <a:t>Trajet : 2h30</a:t>
            </a:r>
            <a:endParaRPr lang="fr-F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9"/>
            <a:ext cx="43815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3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2241" cy="122413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475656" y="54868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508104" y="364014"/>
            <a:ext cx="29297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Exemple de sujets 2014-2015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96136" y="1340769"/>
            <a:ext cx="21916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Maîtrise des logiciels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22" y="1533423"/>
            <a:ext cx="2039893" cy="15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07" y="2780928"/>
            <a:ext cx="2363731" cy="137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07" y="3861048"/>
            <a:ext cx="2476639" cy="16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14" y="5085184"/>
            <a:ext cx="1489348" cy="148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33475" y="3212976"/>
            <a:ext cx="18843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Stellarium</a:t>
            </a:r>
            <a:r>
              <a:rPr lang="fr-FR" dirty="0" smtClean="0">
                <a:solidFill>
                  <a:srgbClr val="0070C0"/>
                </a:solidFill>
              </a:rPr>
              <a:t>/</a:t>
            </a:r>
            <a:r>
              <a:rPr lang="fr-FR" dirty="0" err="1" smtClean="0">
                <a:solidFill>
                  <a:srgbClr val="0070C0"/>
                </a:solidFill>
              </a:rPr>
              <a:t>Eqmod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448608" y="4318210"/>
            <a:ext cx="1452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Backyard</a:t>
            </a:r>
            <a:r>
              <a:rPr lang="fr-FR" dirty="0" smtClean="0">
                <a:solidFill>
                  <a:srgbClr val="0070C0"/>
                </a:solidFill>
              </a:rPr>
              <a:t> EOS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823053" y="5645192"/>
            <a:ext cx="24817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Sequence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Generator</a:t>
            </a:r>
            <a:r>
              <a:rPr lang="fr-FR" dirty="0" smtClean="0">
                <a:solidFill>
                  <a:srgbClr val="0070C0"/>
                </a:solidFill>
              </a:rPr>
              <a:t> Pro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75276" y="4538502"/>
            <a:ext cx="6392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Etc…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177</Words>
  <Application>Microsoft Office PowerPoint</Application>
  <PresentationFormat>Affichage à l'écran (4:3)</PresentationFormat>
  <Paragraphs>48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36</cp:revision>
  <dcterms:created xsi:type="dcterms:W3CDTF">2014-05-13T18:21:20Z</dcterms:created>
  <dcterms:modified xsi:type="dcterms:W3CDTF">2015-10-25T07:19:53Z</dcterms:modified>
</cp:coreProperties>
</file>