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5" r:id="rId3"/>
    <p:sldId id="306" r:id="rId4"/>
    <p:sldId id="313" r:id="rId5"/>
    <p:sldId id="311" r:id="rId6"/>
    <p:sldId id="302" r:id="rId7"/>
    <p:sldId id="299" r:id="rId8"/>
    <p:sldId id="301" r:id="rId9"/>
    <p:sldId id="307" r:id="rId10"/>
    <p:sldId id="308" r:id="rId11"/>
    <p:sldId id="316" r:id="rId12"/>
    <p:sldId id="312" r:id="rId13"/>
    <p:sldId id="304" r:id="rId14"/>
    <p:sldId id="317" r:id="rId15"/>
    <p:sldId id="318" r:id="rId16"/>
    <p:sldId id="314" r:id="rId17"/>
    <p:sldId id="303" r:id="rId18"/>
    <p:sldId id="309" r:id="rId19"/>
    <p:sldId id="310" r:id="rId20"/>
    <p:sldId id="305" r:id="rId21"/>
    <p:sldId id="300" r:id="rId22"/>
    <p:sldId id="29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CC"/>
    <a:srgbClr val="0066FF"/>
    <a:srgbClr val="336600"/>
    <a:srgbClr val="663300"/>
    <a:srgbClr val="220011"/>
    <a:srgbClr val="2A0015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 snapToGrid="0">
      <p:cViewPr>
        <p:scale>
          <a:sx n="75" d="100"/>
          <a:sy n="75" d="100"/>
        </p:scale>
        <p:origin x="-1236" y="-168"/>
      </p:cViewPr>
      <p:guideLst>
        <p:guide orient="horz" pos="4006"/>
        <p:guide pos="5531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8539D3-1DFE-4B5D-9379-2D7881CA0B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5B461AEA-81D5-4EA4-B0E2-3039AA20E9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76FD5-0F31-4488-BC56-E053A731574B}" type="slidenum">
              <a:rPr lang="en-US" smtClean="0">
                <a:latin typeface="Tahoma" pitchFamily="32" charset="0"/>
              </a:rPr>
              <a:pPr/>
              <a:t>1</a:t>
            </a:fld>
            <a:endParaRPr lang="en-US" smtClean="0">
              <a:latin typeface="Tahoma" pitchFamily="32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11463" y="473075"/>
            <a:ext cx="53975" cy="1770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315913" y="1800225"/>
            <a:ext cx="8693150" cy="555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pic>
        <p:nvPicPr>
          <p:cNvPr id="5" name="Picture 18" descr="P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57150"/>
            <a:ext cx="25654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676525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24FD25B-EBE9-4BDA-877C-E7699D2E20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32D9-5D29-4CB8-AED5-2DC5A9CD97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7838" y="381000"/>
            <a:ext cx="2116137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7838" y="381000"/>
            <a:ext cx="6197600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55A9-8C74-4FE4-9746-A3D458C9F3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6A92-8630-4754-83C3-94005B3B10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5D9D-5368-42DD-802E-56D2C9641D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733550"/>
            <a:ext cx="4062412" cy="439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92650" y="1733550"/>
            <a:ext cx="4064000" cy="439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BA73-9847-4B2B-BC10-1BECF52228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1BA5-ED3C-4737-8FCD-42927250633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4DD95-C2CD-4F0C-AA7E-D268627A7E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70F6-5A4A-4D08-99E4-65EFF66EF2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C2AF-8CC8-4A28-8784-857112DFD8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3271-F1BB-4FF2-B170-F8D2D660AE5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0011"/>
            </a:gs>
            <a:gs pos="100000">
              <a:srgbClr val="F7DEFE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392113" y="1247775"/>
            <a:ext cx="8226425" cy="317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 b="0">
              <a:latin typeface="Tahoma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447925" y="381000"/>
            <a:ext cx="6496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733550"/>
            <a:ext cx="827881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AC859290-A145-47C3-B8A7-1A0C1AB5C4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2" name="Picture 14" descr="P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" y="76200"/>
            <a:ext cx="1943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gray">
          <a:xfrm flipH="1">
            <a:off x="2058988" y="406400"/>
            <a:ext cx="33337" cy="10525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onel\Desktop\Albir&#233;o\saison%202015-2016\pr&#233;sentations\26sept\Survolez%20les%20sublimes%20paysages%20de%20Pluton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onel\Desktop\Albir&#233;o\saison%202015-2016\pr&#233;sentations\26sept\Rosetta%20toujours%20en%20qu&#234;te%20des%20origines%20de%20la%20vie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ionel\Desktop\Albir&#233;o\saison%202015-2016\pr&#233;sentations\26sept\Shooting%20star%20seen%20on%207-Sep-2015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2374900"/>
            <a:ext cx="7772400" cy="3197225"/>
          </a:xfrm>
        </p:spPr>
        <p:txBody>
          <a:bodyPr/>
          <a:lstStyle/>
          <a:p>
            <a:pPr eaLnBrk="1" hangingPunct="1"/>
            <a:r>
              <a:rPr lang="fr-FR" sz="6600" b="1" dirty="0" smtClean="0">
                <a:latin typeface="Batang" pitchFamily="18" charset="-127"/>
                <a:ea typeface="Batang" pitchFamily="18" charset="-127"/>
              </a:rPr>
              <a:t>26 septembre</a:t>
            </a:r>
            <a:br>
              <a:rPr lang="fr-FR" sz="6600" b="1" dirty="0" smtClean="0">
                <a:latin typeface="Batang" pitchFamily="18" charset="-127"/>
                <a:ea typeface="Batang" pitchFamily="18" charset="-127"/>
              </a:rPr>
            </a:br>
            <a:r>
              <a:rPr lang="fr-FR" sz="6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fr-FR" sz="6600" b="1" dirty="0" smtClean="0">
                <a:latin typeface="Batang" pitchFamily="18" charset="-127"/>
                <a:ea typeface="Batang" pitchFamily="18" charset="-127"/>
              </a:rPr>
            </a:br>
            <a:r>
              <a:rPr lang="fr-FR" sz="6600" b="1" dirty="0" smtClean="0">
                <a:latin typeface="Batang" pitchFamily="18" charset="-127"/>
                <a:ea typeface="Batang" pitchFamily="18" charset="-127"/>
              </a:rPr>
              <a:t>actus </a:t>
            </a:r>
            <a:r>
              <a:rPr lang="fr-FR" sz="6600" b="1" dirty="0" err="1" smtClean="0">
                <a:latin typeface="Batang" pitchFamily="18" charset="-127"/>
                <a:ea typeface="Batang" pitchFamily="18" charset="-127"/>
              </a:rPr>
              <a:t>astro</a:t>
            </a:r>
            <a:endParaRPr lang="fr-FR" sz="6600" b="1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luto05_NewHorizons_2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5520" y="1733550"/>
            <a:ext cx="6783448" cy="439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PlutoSnakeskin_NHdeta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594" y="1417649"/>
            <a:ext cx="8210905" cy="505935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Survolez les sublimes paysages de Pluto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06501" y="1612900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Dawn</a:t>
            </a:r>
            <a:endParaRPr lang="fr-FR" dirty="0"/>
          </a:p>
        </p:txBody>
      </p:sp>
      <p:pic>
        <p:nvPicPr>
          <p:cNvPr id="4" name="Espace réservé du contenu 3" descr="CeresOccator_Dawn_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0270" y="1733550"/>
            <a:ext cx="7813947" cy="439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Mercure : </a:t>
            </a:r>
            <a:r>
              <a:rPr lang="fr-FR" dirty="0" err="1" smtClean="0"/>
              <a:t>Raditladi</a:t>
            </a:r>
            <a:endParaRPr lang="fr-FR" dirty="0"/>
          </a:p>
        </p:txBody>
      </p:sp>
      <p:pic>
        <p:nvPicPr>
          <p:cNvPr id="4" name="Espace réservé du contenu 3" descr="Blewett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01292" y="-178693"/>
            <a:ext cx="2797301" cy="86156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Lune : Ina</a:t>
            </a:r>
            <a:endParaRPr lang="fr-FR" dirty="0"/>
          </a:p>
        </p:txBody>
      </p:sp>
      <p:pic>
        <p:nvPicPr>
          <p:cNvPr id="4" name="Espace réservé du contenu 3" descr="Ina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1301" y="1541093"/>
            <a:ext cx="5628499" cy="503750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6825" y="495300"/>
            <a:ext cx="5311775" cy="541338"/>
          </a:xfrm>
        </p:spPr>
        <p:txBody>
          <a:bodyPr/>
          <a:lstStyle/>
          <a:p>
            <a:r>
              <a:rPr lang="fr-FR" sz="4400" dirty="0" smtClean="0"/>
              <a:t>Rosetta</a:t>
            </a:r>
            <a:endParaRPr lang="fr-FR" sz="4400" dirty="0"/>
          </a:p>
        </p:txBody>
      </p:sp>
      <p:pic>
        <p:nvPicPr>
          <p:cNvPr id="4" name="Rosetta toujours en quête des origines de la vi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75834" y="1498600"/>
            <a:ext cx="6790266" cy="509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Nébuleuse du papillon</a:t>
            </a:r>
            <a:endParaRPr lang="fr-FR" dirty="0"/>
          </a:p>
        </p:txBody>
      </p:sp>
      <p:pic>
        <p:nvPicPr>
          <p:cNvPr id="4" name="Espace réservé du contenu 3" descr="20150830_heic151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6387" y="1733550"/>
            <a:ext cx="5261714" cy="439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LE_2015Sep28_Diagram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1232016"/>
            <a:ext cx="5765799" cy="5298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otaleeclipsel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100" y="1385689"/>
            <a:ext cx="6959600" cy="52197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0925" y="774700"/>
            <a:ext cx="6496050" cy="541338"/>
          </a:xfrm>
        </p:spPr>
        <p:txBody>
          <a:bodyPr/>
          <a:lstStyle/>
          <a:p>
            <a:r>
              <a:rPr lang="fr-FR" sz="4000" dirty="0" smtClean="0"/>
              <a:t>Forum des associations de Rambouillet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C:\Users\Fabien\Desktop\Temp\TIF\20150905_153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43" y="1988840"/>
            <a:ext cx="2794689" cy="452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abien\Desktop\Temp\TIF\20150905_153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6952"/>
            <a:ext cx="5750693" cy="350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clipse_lune_Model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0531" y="1625600"/>
            <a:ext cx="8306271" cy="44576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4680c4114d_morel_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356408"/>
            <a:ext cx="6184900" cy="53071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ce réservé du contenu 3" descr="Telescope_L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3300" y="1347788"/>
            <a:ext cx="7962900" cy="5391150"/>
          </a:xfrm>
        </p:spPr>
      </p:pic>
      <p:sp>
        <p:nvSpPr>
          <p:cNvPr id="13315" name="Titre 1"/>
          <p:cNvSpPr>
            <a:spLocks noGrp="1"/>
          </p:cNvSpPr>
          <p:nvPr>
            <p:ph type="title"/>
          </p:nvPr>
        </p:nvSpPr>
        <p:spPr>
          <a:xfrm>
            <a:off x="3502025" y="3543300"/>
            <a:ext cx="2378075" cy="838200"/>
          </a:xfrm>
        </p:spPr>
        <p:txBody>
          <a:bodyPr/>
          <a:lstStyle/>
          <a:p>
            <a:r>
              <a:rPr lang="fr-FR" sz="4800" b="1" dirty="0" smtClean="0">
                <a:solidFill>
                  <a:schemeClr val="bg1"/>
                </a:solidFill>
              </a:rPr>
              <a:t>PAUSE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23 septembre : l’automne</a:t>
            </a:r>
            <a:endParaRPr lang="fr-FR" dirty="0"/>
          </a:p>
        </p:txBody>
      </p:sp>
      <p:pic>
        <p:nvPicPr>
          <p:cNvPr id="4" name="Espace réservé du contenu 3" descr="Eumetsat-Equinox_0915_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600" y="1374775"/>
            <a:ext cx="5295900" cy="529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Thaïlande, 7 septembre</a:t>
            </a:r>
            <a:endParaRPr lang="fr-FR" dirty="0"/>
          </a:p>
        </p:txBody>
      </p:sp>
      <p:pic>
        <p:nvPicPr>
          <p:cNvPr id="4" name="Shooting star seen on 7-Sep-2015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8234" y="1606550"/>
            <a:ext cx="6409266" cy="480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totaleeclipsel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02744" y="2647156"/>
            <a:ext cx="3429000" cy="2571750"/>
          </a:xfrm>
        </p:spPr>
      </p:pic>
      <p:pic>
        <p:nvPicPr>
          <p:cNvPr id="5" name="Image 4" descr="transits_luethen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3020" y="1307096"/>
            <a:ext cx="5874280" cy="5157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Longue Marche 6</a:t>
            </a:r>
            <a:endParaRPr lang="fr-FR" dirty="0"/>
          </a:p>
        </p:txBody>
      </p:sp>
      <p:pic>
        <p:nvPicPr>
          <p:cNvPr id="4" name="Espace réservé du contenu 3" descr="143085ffc8_LongMarch6_1ervol_sept15_cn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2514" y="1733550"/>
            <a:ext cx="6609460" cy="439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3da1dda5af_LongMarch6_1ervol_sept15_cns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5396" y="1733550"/>
            <a:ext cx="6683696" cy="439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New Horizons</a:t>
            </a:r>
            <a:endParaRPr lang="fr-FR" dirty="0"/>
          </a:p>
        </p:txBody>
      </p:sp>
      <p:pic>
        <p:nvPicPr>
          <p:cNvPr id="4" name="Espace réservé du contenu 3" descr="051407_loop-1041px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838" y="1928466"/>
            <a:ext cx="8278812" cy="40091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nh-apluto-mountains-plains-9-17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732" y="1733550"/>
            <a:ext cx="6845023" cy="4398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2028</TotalTime>
  <Words>33</Words>
  <Application>Microsoft Office PowerPoint</Application>
  <PresentationFormat>Affichage à l'écran (4:3)</PresentationFormat>
  <Paragraphs>13</Paragraphs>
  <Slides>22</Slides>
  <Notes>1</Notes>
  <HiddenSlides>0</HiddenSlides>
  <MMClips>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Blends</vt:lpstr>
      <vt:lpstr>26 septembre  actus astro</vt:lpstr>
      <vt:lpstr>Forum des associations de Rambouillet</vt:lpstr>
      <vt:lpstr>23 septembre : l’automne</vt:lpstr>
      <vt:lpstr>Thaïlande, 7 septembre</vt:lpstr>
      <vt:lpstr>Diapositive 5</vt:lpstr>
      <vt:lpstr>Longue Marche 6</vt:lpstr>
      <vt:lpstr>Diapositive 7</vt:lpstr>
      <vt:lpstr>New Horizons</vt:lpstr>
      <vt:lpstr>Diapositive 9</vt:lpstr>
      <vt:lpstr>Diapositive 10</vt:lpstr>
      <vt:lpstr>Diapositive 11</vt:lpstr>
      <vt:lpstr>Diapositive 12</vt:lpstr>
      <vt:lpstr>Dawn</vt:lpstr>
      <vt:lpstr>Mercure : Raditladi</vt:lpstr>
      <vt:lpstr>Lune : Ina</vt:lpstr>
      <vt:lpstr>Rosetta</vt:lpstr>
      <vt:lpstr>Nébuleuse du papillon</vt:lpstr>
      <vt:lpstr>Diapositive 18</vt:lpstr>
      <vt:lpstr>Diapositive 19</vt:lpstr>
      <vt:lpstr>Diapositive 20</vt:lpstr>
      <vt:lpstr>Diapositive 21</vt:lpstr>
      <vt:lpstr>PAUSE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Coordonnées Astrale</dc:title>
  <dc:creator>Andersen Consulting</dc:creator>
  <cp:lastModifiedBy>lionel</cp:lastModifiedBy>
  <cp:revision>186</cp:revision>
  <dcterms:created xsi:type="dcterms:W3CDTF">2001-09-18T11:49:17Z</dcterms:created>
  <dcterms:modified xsi:type="dcterms:W3CDTF">2015-09-26T11:59:46Z</dcterms:modified>
</cp:coreProperties>
</file>